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4"/>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566" r:id="rId23"/>
    <p:sldId id="592" r:id="rId24"/>
    <p:sldId id="581" r:id="rId25"/>
    <p:sldId id="608" r:id="rId26"/>
    <p:sldId id="576" r:id="rId27"/>
    <p:sldId id="577" r:id="rId28"/>
    <p:sldId id="578" r:id="rId29"/>
    <p:sldId id="579" r:id="rId30"/>
    <p:sldId id="601" r:id="rId31"/>
    <p:sldId id="580" r:id="rId32"/>
    <p:sldId id="572" r:id="rId33"/>
    <p:sldId id="573" r:id="rId34"/>
    <p:sldId id="569" r:id="rId35"/>
    <p:sldId id="337" r:id="rId36"/>
    <p:sldId id="574" r:id="rId37"/>
    <p:sldId id="575" r:id="rId38"/>
    <p:sldId id="583" r:id="rId39"/>
    <p:sldId id="549" r:id="rId40"/>
    <p:sldId id="584" r:id="rId41"/>
    <p:sldId id="591" r:id="rId42"/>
    <p:sldId id="585" r:id="rId43"/>
    <p:sldId id="588" r:id="rId44"/>
    <p:sldId id="586" r:id="rId45"/>
    <p:sldId id="597" r:id="rId46"/>
    <p:sldId id="596" r:id="rId47"/>
    <p:sldId id="593" r:id="rId48"/>
    <p:sldId id="594" r:id="rId49"/>
    <p:sldId id="604" r:id="rId50"/>
    <p:sldId id="605" r:id="rId51"/>
    <p:sldId id="495" r:id="rId52"/>
    <p:sldId id="454"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74" d="100"/>
          <a:sy n="74" d="100"/>
        </p:scale>
        <p:origin x="540"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5/8/2015 5:26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03082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53.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1.emf"/><Relationship Id="rId2" Type="http://schemas.openxmlformats.org/officeDocument/2006/relationships/image" Target="../media/image49.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5.emf"/><Relationship Id="rId21" Type="http://schemas.openxmlformats.org/officeDocument/2006/relationships/image" Target="../media/image53.emf"/><Relationship Id="rId7" Type="http://schemas.openxmlformats.org/officeDocument/2006/relationships/image" Target="../media/image51.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9.emf"/><Relationship Id="rId2" Type="http://schemas.openxmlformats.org/officeDocument/2006/relationships/image" Target="../media/image40.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8.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7.emf"/><Relationship Id="rId10" Type="http://schemas.openxmlformats.org/officeDocument/2006/relationships/image" Target="../media/image17.emf"/><Relationship Id="rId19" Type="http://schemas.openxmlformats.org/officeDocument/2006/relationships/image" Target="../media/image56.emf"/><Relationship Id="rId4" Type="http://schemas.openxmlformats.org/officeDocument/2006/relationships/image" Target="../media/image49.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endParaRPr lang="en-US" sz="1765" dirty="0" smtClean="0">
              <a:solidFill>
                <a:schemeClr val="bg1"/>
              </a:solidFill>
            </a:endParaRP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a:t>
            </a:r>
            <a:r>
              <a:rPr lang="en-US" sz="2800" dirty="0" smtClean="0">
                <a:solidFill>
                  <a:schemeClr val="tx1"/>
                </a:solidFill>
              </a:rPr>
              <a:t>deployment, </a:t>
            </a:r>
            <a:r>
              <a:rPr lang="en-US" sz="2800" dirty="0" smtClean="0">
                <a:solidFill>
                  <a:schemeClr val="tx1"/>
                </a:solidFill>
              </a:rPr>
              <a:t>staged </a:t>
            </a:r>
            <a:r>
              <a:rPr lang="en-US" sz="2800" dirty="0" smtClean="0">
                <a:solidFill>
                  <a:schemeClr val="tx1"/>
                </a:solidFill>
              </a:rPr>
              <a:t>publishing and </a:t>
            </a:r>
            <a:r>
              <a:rPr lang="en-US" sz="2800" dirty="0" smtClean="0">
                <a:solidFill>
                  <a:schemeClr val="tx1"/>
                </a:solidFill>
              </a:rPr>
              <a:t>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7298</TotalTime>
  <Words>911</Words>
  <Application>Microsoft Office PowerPoint</Application>
  <PresentationFormat>Widescreen</PresentationFormat>
  <Paragraphs>207</Paragraphs>
  <Slides>49</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358</cp:revision>
  <cp:lastPrinted>2014-03-26T17:46:13Z</cp:lastPrinted>
  <dcterms:created xsi:type="dcterms:W3CDTF">2014-03-19T23:21:38Z</dcterms:created>
  <dcterms:modified xsi:type="dcterms:W3CDTF">2015-05-08T21:37:32Z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